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7" r:id="rId5"/>
    <p:sldId id="268" r:id="rId6"/>
    <p:sldId id="267" r:id="rId7"/>
    <p:sldId id="275" r:id="rId8"/>
    <p:sldId id="276" r:id="rId9"/>
    <p:sldId id="278" r:id="rId10"/>
    <p:sldId id="269" r:id="rId11"/>
    <p:sldId id="273" r:id="rId12"/>
    <p:sldId id="274" r:id="rId13"/>
    <p:sldId id="270" r:id="rId14"/>
    <p:sldId id="285" r:id="rId15"/>
    <p:sldId id="286" r:id="rId16"/>
    <p:sldId id="287" r:id="rId17"/>
    <p:sldId id="289" r:id="rId18"/>
    <p:sldId id="288" r:id="rId19"/>
    <p:sldId id="290" r:id="rId20"/>
    <p:sldId id="279" r:id="rId21"/>
    <p:sldId id="280" r:id="rId22"/>
    <p:sldId id="281" r:id="rId23"/>
    <p:sldId id="282" r:id="rId24"/>
    <p:sldId id="283" r:id="rId25"/>
    <p:sldId id="284" r:id="rId26"/>
    <p:sldId id="263" r:id="rId2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1" d="100"/>
          <a:sy n="91" d="100"/>
        </p:scale>
        <p:origin x="53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годового потребления материалов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68D-4D43-9161-6F4677E9B5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68D-4D43-9161-6F4677E9B5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68D-4D43-9161-6F4677E9B5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68D-4D43-9161-6F4677E9B5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68D-4D43-9161-6F4677E9B5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68D-4D43-9161-6F4677E9B5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68D-4D43-9161-6F4677E9B50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68D-4D43-9161-6F4677E9B50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68D-4D43-9161-6F4677E9B50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68D-4D43-9161-6F4677E9B50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Производства</c:v>
                </c:pt>
                <c:pt idx="1">
                  <c:v>Энтузиасты</c:v>
                </c:pt>
                <c:pt idx="2">
                  <c:v>Образование</c:v>
                </c:pt>
                <c:pt idx="3">
                  <c:v>Инжиниринг</c:v>
                </c:pt>
                <c:pt idx="4">
                  <c:v>Медицина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8D-4D43-9161-6F4677E9B50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линии снизу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Полилиния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Полилиния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диагонали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линии слева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Полилиния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Какие материалы для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3</a:t>
            </a:r>
            <a:r>
              <a:rPr lang="en-US" sz="4400" dirty="0" smtClean="0">
                <a:solidFill>
                  <a:schemeClr val="bg1"/>
                </a:solidFill>
              </a:rPr>
              <a:t>D</a:t>
            </a:r>
            <a:r>
              <a:rPr lang="ru-RU" sz="4400" dirty="0" smtClean="0">
                <a:solidFill>
                  <a:schemeClr val="bg1"/>
                </a:solidFill>
              </a:rPr>
              <a:t>-печати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действительно нужны?</a:t>
            </a:r>
            <a:endParaRPr lang="ru" sz="4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524768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rgbClr val="0070C0"/>
                </a:solidFill>
              </a:rPr>
              <a:t>К</a:t>
            </a:r>
            <a:r>
              <a:rPr lang="ru" dirty="0" smtClean="0">
                <a:solidFill>
                  <a:srgbClr val="0070C0"/>
                </a:solidFill>
              </a:rPr>
              <a:t>акие они материалы будущего?</a:t>
            </a:r>
            <a:endParaRPr lang="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4652" y="5523633"/>
            <a:ext cx="31345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Дмитрий Миллер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Исполнительный директор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ООО «РЭК»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5657770"/>
            <a:ext cx="576064" cy="8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>
                <a:solidFill>
                  <a:schemeClr val="bg1"/>
                </a:solidFill>
              </a:rPr>
              <a:t>Две масштабные потребности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7908" y="2132856"/>
            <a:ext cx="4587497" cy="4465320"/>
          </a:xfrm>
        </p:spPr>
        <p:txBody>
          <a:bodyPr rtlCol="0"/>
          <a:lstStyle/>
          <a:p>
            <a:pPr rtl="0"/>
            <a:r>
              <a:rPr lang="ru" b="1" u="sng" dirty="0" smtClean="0">
                <a:solidFill>
                  <a:schemeClr val="bg1"/>
                </a:solidFill>
              </a:rPr>
              <a:t>Печатать легко</a:t>
            </a:r>
          </a:p>
          <a:p>
            <a:pPr>
              <a:buFontTx/>
              <a:buChar char="-"/>
            </a:pPr>
            <a:r>
              <a:rPr lang="ru" sz="2000" dirty="0" smtClean="0">
                <a:solidFill>
                  <a:schemeClr val="bg1"/>
                </a:solidFill>
              </a:rPr>
              <a:t>Оптимизация производства</a:t>
            </a:r>
          </a:p>
          <a:p>
            <a:pPr>
              <a:buFontTx/>
              <a:buChar char="-"/>
            </a:pPr>
            <a:r>
              <a:rPr lang="ru" sz="2000" dirty="0" smtClean="0">
                <a:solidFill>
                  <a:schemeClr val="bg1"/>
                </a:solidFill>
              </a:rPr>
              <a:t>Эффективное образование</a:t>
            </a:r>
          </a:p>
          <a:p>
            <a:pPr>
              <a:buFontTx/>
              <a:buChar char="-"/>
            </a:pPr>
            <a:r>
              <a:rPr lang="ru" sz="2000" dirty="0" smtClean="0">
                <a:solidFill>
                  <a:schemeClr val="bg1"/>
                </a:solidFill>
              </a:rPr>
              <a:t>Вся бытовая 3</a:t>
            </a:r>
            <a:r>
              <a:rPr lang="en-US" sz="2000" dirty="0" smtClean="0">
                <a:solidFill>
                  <a:schemeClr val="bg1"/>
                </a:solidFill>
              </a:rPr>
              <a:t>D</a:t>
            </a:r>
            <a:r>
              <a:rPr lang="ru-RU" sz="2000" dirty="0" smtClean="0">
                <a:solidFill>
                  <a:schemeClr val="bg1"/>
                </a:solidFill>
              </a:rPr>
              <a:t>-печать</a:t>
            </a:r>
            <a:endParaRPr lang="ru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" sz="2000" dirty="0" smtClean="0">
                <a:solidFill>
                  <a:schemeClr val="bg1"/>
                </a:solidFill>
              </a:rPr>
              <a:t>Эффективные </a:t>
            </a:r>
            <a:r>
              <a:rPr lang="en-US" sz="2000" dirty="0" smtClean="0">
                <a:solidFill>
                  <a:schemeClr val="bg1"/>
                </a:solidFill>
              </a:rPr>
              <a:t>R&amp;D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4267" y="2132856"/>
            <a:ext cx="5078677" cy="446532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Решить сложную задачу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Радикальная оптимизация производства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Новый продукт / услуга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мы делаем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мы делаем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984776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Подбор/разработка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рецептуры </a:t>
            </a:r>
            <a:r>
              <a:rPr lang="ru-RU" sz="2400" dirty="0">
                <a:solidFill>
                  <a:schemeClr val="bg1"/>
                </a:solidFill>
              </a:rPr>
              <a:t>сырья – по вашему техническому </a:t>
            </a:r>
            <a:r>
              <a:rPr lang="ru-RU" sz="2400" dirty="0" smtClean="0">
                <a:solidFill>
                  <a:schemeClr val="bg1"/>
                </a:solidFill>
              </a:rPr>
              <a:t>заданию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44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мы делаем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984776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Подбор/разработка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рецептуры </a:t>
            </a:r>
            <a:r>
              <a:rPr lang="ru-RU" sz="2400" dirty="0">
                <a:solidFill>
                  <a:schemeClr val="bg1"/>
                </a:solidFill>
              </a:rPr>
              <a:t>сырья – по вашему техническому </a:t>
            </a:r>
            <a:r>
              <a:rPr lang="ru-RU" sz="2400" dirty="0" smtClean="0">
                <a:solidFill>
                  <a:schemeClr val="bg1"/>
                </a:solidFill>
              </a:rPr>
              <a:t>заданию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Исследование </a:t>
            </a:r>
            <a:r>
              <a:rPr lang="ru-RU" sz="2400" dirty="0">
                <a:solidFill>
                  <a:schemeClr val="bg1"/>
                </a:solidFill>
              </a:rPr>
              <a:t>сырья – мы анализируем характеристики материала и подбираем параметры экструзии на лабораторном </a:t>
            </a:r>
            <a:r>
              <a:rPr lang="ru-RU" sz="2400" dirty="0" smtClean="0">
                <a:solidFill>
                  <a:schemeClr val="bg1"/>
                </a:solidFill>
              </a:rPr>
              <a:t>оборудовании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9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мы делаем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984776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Подбор/разработка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рецептуры </a:t>
            </a:r>
            <a:r>
              <a:rPr lang="ru-RU" sz="2400" dirty="0">
                <a:solidFill>
                  <a:schemeClr val="bg1"/>
                </a:solidFill>
              </a:rPr>
              <a:t>сырья – по вашему техническому </a:t>
            </a:r>
            <a:r>
              <a:rPr lang="ru-RU" sz="2400" dirty="0" smtClean="0">
                <a:solidFill>
                  <a:schemeClr val="bg1"/>
                </a:solidFill>
              </a:rPr>
              <a:t>заданию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Исследование </a:t>
            </a:r>
            <a:r>
              <a:rPr lang="ru-RU" sz="2400" dirty="0">
                <a:solidFill>
                  <a:schemeClr val="bg1"/>
                </a:solidFill>
              </a:rPr>
              <a:t>сырья – мы анализируем характеристики материала и подбираем параметры экструзии на лабораторном </a:t>
            </a:r>
            <a:r>
              <a:rPr lang="ru-RU" sz="2400" dirty="0" smtClean="0">
                <a:solidFill>
                  <a:schemeClr val="bg1"/>
                </a:solidFill>
              </a:rPr>
              <a:t>оборудовании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Тестирование </a:t>
            </a:r>
            <a:r>
              <a:rPr lang="ru-RU" sz="2400" dirty="0">
                <a:solidFill>
                  <a:schemeClr val="bg1"/>
                </a:solidFill>
              </a:rPr>
              <a:t>материала в 3</a:t>
            </a:r>
            <a:r>
              <a:rPr lang="en-US" sz="2400" dirty="0">
                <a:solidFill>
                  <a:schemeClr val="bg1"/>
                </a:solidFill>
              </a:rPr>
              <a:t>D-</a:t>
            </a:r>
            <a:r>
              <a:rPr lang="ru-RU" sz="2400" dirty="0" smtClean="0">
                <a:solidFill>
                  <a:schemeClr val="bg1"/>
                </a:solidFill>
              </a:rPr>
              <a:t>печати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4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мы делаем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984776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Подбор/разработка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рецептуры </a:t>
            </a:r>
            <a:r>
              <a:rPr lang="ru-RU" sz="2400" dirty="0">
                <a:solidFill>
                  <a:schemeClr val="bg1"/>
                </a:solidFill>
              </a:rPr>
              <a:t>сырья – по вашему техническому </a:t>
            </a:r>
            <a:r>
              <a:rPr lang="ru-RU" sz="2400" dirty="0" smtClean="0">
                <a:solidFill>
                  <a:schemeClr val="bg1"/>
                </a:solidFill>
              </a:rPr>
              <a:t>заданию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Исследование </a:t>
            </a:r>
            <a:r>
              <a:rPr lang="ru-RU" sz="2400" dirty="0">
                <a:solidFill>
                  <a:schemeClr val="bg1"/>
                </a:solidFill>
              </a:rPr>
              <a:t>сырья – мы анализируем характеристики материала и подбираем параметры экструзии на лабораторном </a:t>
            </a:r>
            <a:r>
              <a:rPr lang="ru-RU" sz="2400" dirty="0" smtClean="0">
                <a:solidFill>
                  <a:schemeClr val="bg1"/>
                </a:solidFill>
              </a:rPr>
              <a:t>оборудовании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Тестирование </a:t>
            </a:r>
            <a:r>
              <a:rPr lang="ru-RU" sz="2400" dirty="0">
                <a:solidFill>
                  <a:schemeClr val="bg1"/>
                </a:solidFill>
              </a:rPr>
              <a:t>материала в 3</a:t>
            </a:r>
            <a:r>
              <a:rPr lang="en-US" sz="2400" dirty="0">
                <a:solidFill>
                  <a:schemeClr val="bg1"/>
                </a:solidFill>
              </a:rPr>
              <a:t>D-</a:t>
            </a:r>
            <a:r>
              <a:rPr lang="ru-RU" sz="2400" dirty="0" smtClean="0">
                <a:solidFill>
                  <a:schemeClr val="bg1"/>
                </a:solidFill>
              </a:rPr>
              <a:t>печати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Определение механических свойств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материалов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Что мы делаем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984776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Подбор/разработка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рецептуры </a:t>
            </a:r>
            <a:r>
              <a:rPr lang="ru-RU" sz="2400" dirty="0">
                <a:solidFill>
                  <a:schemeClr val="bg1"/>
                </a:solidFill>
              </a:rPr>
              <a:t>сырья – по вашему техническому </a:t>
            </a:r>
            <a:r>
              <a:rPr lang="ru-RU" sz="2400" dirty="0" smtClean="0">
                <a:solidFill>
                  <a:schemeClr val="bg1"/>
                </a:solidFill>
              </a:rPr>
              <a:t>заданию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Исследование </a:t>
            </a:r>
            <a:r>
              <a:rPr lang="ru-RU" sz="2400" dirty="0">
                <a:solidFill>
                  <a:schemeClr val="bg1"/>
                </a:solidFill>
              </a:rPr>
              <a:t>сырья – мы анализируем характеристики материала и подбираем параметры экструзии на лабораторном </a:t>
            </a:r>
            <a:r>
              <a:rPr lang="ru-RU" sz="2400" dirty="0" smtClean="0">
                <a:solidFill>
                  <a:schemeClr val="bg1"/>
                </a:solidFill>
              </a:rPr>
              <a:t>оборудовании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Тестирование </a:t>
            </a:r>
            <a:r>
              <a:rPr lang="ru-RU" sz="2400" dirty="0">
                <a:solidFill>
                  <a:schemeClr val="bg1"/>
                </a:solidFill>
              </a:rPr>
              <a:t>материала в 3</a:t>
            </a:r>
            <a:r>
              <a:rPr lang="en-US" sz="2400" dirty="0">
                <a:solidFill>
                  <a:schemeClr val="bg1"/>
                </a:solidFill>
              </a:rPr>
              <a:t>D-</a:t>
            </a:r>
            <a:r>
              <a:rPr lang="ru-RU" sz="2400" dirty="0" smtClean="0">
                <a:solidFill>
                  <a:schemeClr val="bg1"/>
                </a:solidFill>
              </a:rPr>
              <a:t>печати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Определение механических свойств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материалов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Серийное производство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15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r>
              <a:rPr lang="ru" dirty="0">
                <a:solidFill>
                  <a:schemeClr val="bg1"/>
                </a:solidFill>
              </a:rPr>
              <a:t>Почему мы делаем это хорошо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r>
              <a:rPr lang="ru" dirty="0">
                <a:solidFill>
                  <a:schemeClr val="bg1"/>
                </a:solidFill>
              </a:rPr>
              <a:t>Почему мы делаем это хорошо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70276" y="1988840"/>
            <a:ext cx="6840760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5 лет опыта в экструзии полимеров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0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r>
              <a:rPr lang="ru" dirty="0">
                <a:solidFill>
                  <a:schemeClr val="bg1"/>
                </a:solidFill>
              </a:rPr>
              <a:t>Почему мы делаем это хорошо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70276" y="1988840"/>
            <a:ext cx="6840760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5 лет опыта в экструзии полимеров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Собственное производственное и лабораторное оборудование различных модификаций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" sz="4400" dirty="0" smtClean="0">
                <a:solidFill>
                  <a:schemeClr val="bg1"/>
                </a:solidFill>
              </a:rPr>
              <a:t>Где применяется 3</a:t>
            </a:r>
            <a:r>
              <a:rPr lang="en-US" sz="4400" dirty="0" smtClean="0">
                <a:solidFill>
                  <a:schemeClr val="bg1"/>
                </a:solidFill>
              </a:rPr>
              <a:t>D</a:t>
            </a:r>
            <a:r>
              <a:rPr lang="ru-RU" sz="4400" dirty="0" smtClean="0">
                <a:solidFill>
                  <a:schemeClr val="bg1"/>
                </a:solidFill>
              </a:rPr>
              <a:t>-печать?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" dirty="0" smtClean="0">
                <a:solidFill>
                  <a:schemeClr val="bg1"/>
                </a:solidFill>
              </a:rPr>
              <a:t>В производстве как продукт или его часть </a:t>
            </a:r>
          </a:p>
          <a:p>
            <a:pPr rtl="0"/>
            <a:r>
              <a:rPr lang="ru" dirty="0" smtClean="0">
                <a:solidFill>
                  <a:schemeClr val="bg1"/>
                </a:solidFill>
              </a:rPr>
              <a:t>Оснастка для производств и услуг</a:t>
            </a:r>
          </a:p>
          <a:p>
            <a:pPr rtl="0"/>
            <a:r>
              <a:rPr lang="ru" dirty="0" smtClean="0">
                <a:solidFill>
                  <a:schemeClr val="bg1"/>
                </a:solidFill>
              </a:rPr>
              <a:t>Разработка и прототипирование</a:t>
            </a:r>
          </a:p>
          <a:p>
            <a:pPr rtl="0"/>
            <a:r>
              <a:rPr lang="ru" dirty="0" smtClean="0">
                <a:solidFill>
                  <a:schemeClr val="bg1"/>
                </a:solidFill>
              </a:rPr>
              <a:t>Мед</a:t>
            </a: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" dirty="0" smtClean="0">
                <a:solidFill>
                  <a:schemeClr val="bg1"/>
                </a:solidFill>
              </a:rPr>
              <a:t>цина</a:t>
            </a:r>
          </a:p>
          <a:p>
            <a:pPr rtl="0"/>
            <a:r>
              <a:rPr lang="ru-RU" dirty="0" smtClean="0">
                <a:solidFill>
                  <a:schemeClr val="bg1"/>
                </a:solidFill>
              </a:rPr>
              <a:t>Образование</a:t>
            </a:r>
          </a:p>
          <a:p>
            <a:pPr rtl="0"/>
            <a:r>
              <a:rPr lang="ru-RU" dirty="0" smtClean="0">
                <a:solidFill>
                  <a:schemeClr val="bg1"/>
                </a:solidFill>
              </a:rPr>
              <a:t>Быт / Хобби / Энтузиасты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r>
              <a:rPr lang="ru" dirty="0">
                <a:solidFill>
                  <a:schemeClr val="bg1"/>
                </a:solidFill>
              </a:rPr>
              <a:t>Почему мы делаем это хорошо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840760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5 лет опыта в экструзии полимеров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Собственное производственное и лабораторное оборудование различных модификаций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Имеем опыт с </a:t>
            </a:r>
            <a:r>
              <a:rPr lang="en-US" sz="2400" dirty="0">
                <a:solidFill>
                  <a:schemeClr val="bg1"/>
                </a:solidFill>
              </a:rPr>
              <a:t>ABS, PLA, PS, TPE, PA, PP, TPU, SEBS, PVA, PETG, MABS </a:t>
            </a:r>
            <a:r>
              <a:rPr lang="ru-RU" sz="2400" dirty="0">
                <a:solidFill>
                  <a:schemeClr val="bg1"/>
                </a:solidFill>
              </a:rPr>
              <a:t>и множеством композитных материалов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4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r>
              <a:rPr lang="ru" dirty="0">
                <a:solidFill>
                  <a:schemeClr val="bg1"/>
                </a:solidFill>
              </a:rPr>
              <a:t>Почему мы делаем это хорошо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840760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5 лет опыта в экструзии полимеров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Собственное производственное и лабораторное оборудование различных модификаций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Имеем опыт с </a:t>
            </a:r>
            <a:r>
              <a:rPr lang="en-US" sz="2400" dirty="0">
                <a:solidFill>
                  <a:schemeClr val="bg1"/>
                </a:solidFill>
              </a:rPr>
              <a:t>ABS, PLA, PS, TPE, PA, PP, TPU, SEBS, PVA, PETG, MABS </a:t>
            </a:r>
            <a:r>
              <a:rPr lang="ru-RU" sz="2400" dirty="0">
                <a:solidFill>
                  <a:schemeClr val="bg1"/>
                </a:solidFill>
              </a:rPr>
              <a:t>и множеством композитных материалов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Работаем на Российском и Европейском рынках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54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1223963"/>
          </a:xfrm>
        </p:spPr>
        <p:txBody>
          <a:bodyPr rtlCol="0"/>
          <a:lstStyle/>
          <a:p>
            <a:r>
              <a:rPr lang="ru" dirty="0">
                <a:solidFill>
                  <a:schemeClr val="bg1"/>
                </a:solidFill>
              </a:rPr>
              <a:t>Почему мы делаем это хорошо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70276" y="1988840"/>
            <a:ext cx="6840760" cy="4327376"/>
          </a:xfrm>
          <a:prstGeom prst="rect">
            <a:avLst/>
          </a:prstGeom>
        </p:spPr>
        <p:txBody>
          <a:bodyPr rtlCol="0"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</a:rPr>
              <a:t>5 лет опыта в экструзии полимеров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Собственное производственное и лабораторное оборудование различных модификаций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Имеем опыт с </a:t>
            </a:r>
            <a:r>
              <a:rPr lang="en-US" sz="2400" dirty="0">
                <a:solidFill>
                  <a:schemeClr val="bg1"/>
                </a:solidFill>
              </a:rPr>
              <a:t>ABS, PLA, PS, TPE, PA, PP, TPU, SEBS, PVA, PETG, MABS </a:t>
            </a:r>
            <a:r>
              <a:rPr lang="ru-RU" sz="2400" dirty="0">
                <a:solidFill>
                  <a:schemeClr val="bg1"/>
                </a:solidFill>
              </a:rPr>
              <a:t>и множеством композитных материалов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Работаем на Российском и Европейском рынках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3 года подряд являемся самым востребованным производителем расходных материалов по версии </a:t>
            </a:r>
            <a:r>
              <a:rPr lang="en-US" sz="2400" dirty="0" smtClean="0">
                <a:solidFill>
                  <a:schemeClr val="bg1"/>
                </a:solidFill>
              </a:rPr>
              <a:t>3D PRINT EXPO.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593451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2588" y="224955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Спасибо за внимание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1318" y="6143081"/>
            <a:ext cx="3866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Сайт: </a:t>
            </a:r>
            <a:r>
              <a:rPr lang="en-US" sz="4400" dirty="0" smtClean="0">
                <a:solidFill>
                  <a:schemeClr val="bg1"/>
                </a:solidFill>
              </a:rPr>
              <a:t>REC3D.RU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91" y="836712"/>
            <a:ext cx="2891442" cy="47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>
                <a:solidFill>
                  <a:schemeClr val="bg1"/>
                </a:solidFill>
              </a:rPr>
              <a:t>Сравнение объемов потребления материалов</a:t>
            </a:r>
            <a:endParaRPr lang="ru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387893"/>
              </p:ext>
            </p:extLst>
          </p:nvPr>
        </p:nvGraphicFramePr>
        <p:xfrm>
          <a:off x="1219200" y="1701800"/>
          <a:ext cx="103600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Примеры применения 3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-печати - медицина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83" y="1700808"/>
            <a:ext cx="4941168" cy="4941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242" y="1702752"/>
            <a:ext cx="567534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Примеры применения 3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-печати - инжиниринг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700808"/>
            <a:ext cx="4869160" cy="4869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700808"/>
            <a:ext cx="4869160" cy="4869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Примеры применения 3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-печати - производство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0" y="1772816"/>
            <a:ext cx="3861048" cy="3573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772816"/>
            <a:ext cx="3573016" cy="3573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1772816"/>
            <a:ext cx="3569443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72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>
                <a:solidFill>
                  <a:schemeClr val="bg1"/>
                </a:solidFill>
              </a:rPr>
              <a:t>Какие материалы </a:t>
            </a:r>
            <a:r>
              <a:rPr lang="ru-RU" dirty="0" smtClean="0">
                <a:solidFill>
                  <a:schemeClr val="bg1"/>
                </a:solidFill>
              </a:rPr>
              <a:t>востребованы </a:t>
            </a:r>
            <a:r>
              <a:rPr lang="ru" dirty="0" smtClean="0">
                <a:solidFill>
                  <a:schemeClr val="bg1"/>
                </a:solidFill>
              </a:rPr>
              <a:t>сейчас?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051993" cy="446532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Группа 1 - </a:t>
            </a:r>
            <a:r>
              <a:rPr lang="en-US" dirty="0" smtClean="0">
                <a:solidFill>
                  <a:schemeClr val="bg1"/>
                </a:solidFill>
              </a:rPr>
              <a:t>PLA, PETG, ABS</a:t>
            </a:r>
          </a:p>
          <a:p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TPE, TPU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ASA</a:t>
            </a:r>
          </a:p>
          <a:p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dirty="0" smtClean="0">
                <a:solidFill>
                  <a:schemeClr val="bg1"/>
                </a:solidFill>
              </a:rPr>
              <a:t>3 – Композиты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Группа 4 – </a:t>
            </a:r>
            <a:r>
              <a:rPr lang="en-US" dirty="0" smtClean="0">
                <a:solidFill>
                  <a:schemeClr val="bg1"/>
                </a:solidFill>
              </a:rPr>
              <a:t>PEEK, PSU, PEI</a:t>
            </a:r>
            <a:endParaRPr lang="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>
                <a:solidFill>
                  <a:schemeClr val="bg1"/>
                </a:solidFill>
              </a:rPr>
              <a:t>Какие материалы </a:t>
            </a:r>
            <a:r>
              <a:rPr lang="ru-RU" dirty="0" smtClean="0">
                <a:solidFill>
                  <a:schemeClr val="bg1"/>
                </a:solidFill>
              </a:rPr>
              <a:t>востребованы </a:t>
            </a:r>
            <a:r>
              <a:rPr lang="ru" dirty="0" smtClean="0">
                <a:solidFill>
                  <a:schemeClr val="bg1"/>
                </a:solidFill>
              </a:rPr>
              <a:t>сейчас?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051993" cy="446532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Группа 1 - </a:t>
            </a:r>
            <a:r>
              <a:rPr lang="en-US" dirty="0" smtClean="0">
                <a:solidFill>
                  <a:schemeClr val="bg1"/>
                </a:solidFill>
              </a:rPr>
              <a:t>PLA, PETG, ABS</a:t>
            </a:r>
          </a:p>
          <a:p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TPE, TPU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ASA</a:t>
            </a:r>
          </a:p>
          <a:p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dirty="0" smtClean="0">
                <a:solidFill>
                  <a:schemeClr val="bg1"/>
                </a:solidFill>
              </a:rPr>
              <a:t>3 – Композиты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Группа 4 – </a:t>
            </a:r>
            <a:r>
              <a:rPr lang="en-US" dirty="0" smtClean="0">
                <a:solidFill>
                  <a:schemeClr val="bg1"/>
                </a:solidFill>
              </a:rPr>
              <a:t>PEEK, PSU, PEI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022404" y="1772816"/>
            <a:ext cx="216024" cy="28803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022404" y="2276872"/>
            <a:ext cx="288032" cy="166266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0476" y="1655222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Легко печатать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054" y="2631152"/>
            <a:ext cx="3819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Решают определенную,</a:t>
            </a:r>
          </a:p>
          <a:p>
            <a:r>
              <a:rPr lang="ru-RU" sz="2800" dirty="0">
                <a:solidFill>
                  <a:schemeClr val="bg1"/>
                </a:solidFill>
              </a:rPr>
              <a:t>у</a:t>
            </a:r>
            <a:r>
              <a:rPr lang="ru-RU" sz="2800" dirty="0" smtClean="0">
                <a:solidFill>
                  <a:schemeClr val="bg1"/>
                </a:solidFill>
              </a:rPr>
              <a:t>зкую задачу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7496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>
                <a:solidFill>
                  <a:schemeClr val="bg1"/>
                </a:solidFill>
              </a:rPr>
              <a:t>Какие материалы </a:t>
            </a:r>
            <a:r>
              <a:rPr lang="ru-RU" dirty="0" smtClean="0">
                <a:solidFill>
                  <a:schemeClr val="bg1"/>
                </a:solidFill>
              </a:rPr>
              <a:t>востребованы </a:t>
            </a:r>
            <a:r>
              <a:rPr lang="ru" dirty="0" smtClean="0">
                <a:solidFill>
                  <a:schemeClr val="bg1"/>
                </a:solidFill>
              </a:rPr>
              <a:t>сейчас?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9051993" cy="4465320"/>
          </a:xfrm>
        </p:spPr>
        <p:txBody>
          <a:bodyPr rtlCol="0"/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Группа 1 - </a:t>
            </a:r>
            <a:r>
              <a:rPr lang="en-US" dirty="0" smtClean="0">
                <a:solidFill>
                  <a:schemeClr val="bg1"/>
                </a:solidFill>
              </a:rPr>
              <a:t>PLA, PETG, ABS</a:t>
            </a:r>
          </a:p>
          <a:p>
            <a:r>
              <a:rPr lang="ru-RU" dirty="0">
                <a:solidFill>
                  <a:schemeClr val="bg1"/>
                </a:solidFill>
              </a:rPr>
              <a:t>Группа </a:t>
            </a: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TPE, TPU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ASA</a:t>
            </a:r>
          </a:p>
          <a:p>
            <a:r>
              <a:rPr lang="ru-RU" dirty="0">
                <a:solidFill>
                  <a:srgbClr val="FF0000"/>
                </a:solidFill>
              </a:rPr>
              <a:t>Группа </a:t>
            </a:r>
            <a:r>
              <a:rPr lang="ru-RU" dirty="0" smtClean="0">
                <a:solidFill>
                  <a:srgbClr val="FF0000"/>
                </a:solidFill>
              </a:rPr>
              <a:t>3 – Композиты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Группа 4 – </a:t>
            </a:r>
            <a:r>
              <a:rPr lang="en-US" dirty="0" smtClean="0">
                <a:solidFill>
                  <a:schemeClr val="bg1"/>
                </a:solidFill>
              </a:rPr>
              <a:t>PEEK, PSU, PEI</a:t>
            </a:r>
            <a:endParaRPr lang="ru" dirty="0">
              <a:solidFill>
                <a:schemeClr val="bg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022404" y="1772816"/>
            <a:ext cx="216024" cy="28803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022404" y="2276872"/>
            <a:ext cx="288032" cy="1662668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0476" y="1655222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Легко печатать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054" y="2631152"/>
            <a:ext cx="3819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Решают определенную,</a:t>
            </a:r>
          </a:p>
          <a:p>
            <a:r>
              <a:rPr lang="ru-RU" sz="2800" dirty="0">
                <a:solidFill>
                  <a:schemeClr val="bg1"/>
                </a:solidFill>
              </a:rPr>
              <a:t>у</a:t>
            </a:r>
            <a:r>
              <a:rPr lang="ru-RU" sz="2800" dirty="0" smtClean="0">
                <a:solidFill>
                  <a:schemeClr val="bg1"/>
                </a:solidFill>
              </a:rPr>
              <a:t>зкую задачу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327" y="274637"/>
            <a:ext cx="627057" cy="10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ий стиль 16 х 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48_TF02787990_TF02787990" id="{F8D9DA57-5005-4B4A-9EBB-6B6F0065B24A}" vid="{9FC5A353-BEB4-4811-B54D-34ADFAF3E06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10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11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3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4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5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6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7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8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ppt/theme/themeOverride9.xml><?xml version="1.0" encoding="utf-8"?>
<a:themeOverride xmlns:a="http://schemas.openxmlformats.org/drawingml/2006/main">
  <a:clrScheme name="Tech_16x9">
    <a:dk1>
      <a:sysClr val="windowText" lastClr="000000"/>
    </a:dk1>
    <a:lt1>
      <a:sysClr val="window" lastClr="FFFFFF"/>
    </a:lt1>
    <a:dk2>
      <a:srgbClr val="192A52"/>
    </a:dk2>
    <a:lt2>
      <a:srgbClr val="C0C0C0"/>
    </a:lt2>
    <a:accent1>
      <a:srgbClr val="009999"/>
    </a:accent1>
    <a:accent2>
      <a:srgbClr val="E98915"/>
    </a:accent2>
    <a:accent3>
      <a:srgbClr val="A419A7"/>
    </a:accent3>
    <a:accent4>
      <a:srgbClr val="AFC34D"/>
    </a:accent4>
    <a:accent5>
      <a:srgbClr val="E5572B"/>
    </a:accent5>
    <a:accent6>
      <a:srgbClr val="6868C4"/>
    </a:accent6>
    <a:hlink>
      <a:srgbClr val="009999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4873beb7-5857-4685-be1f-d57550cc96cc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606</Words>
  <Application>Microsoft Office PowerPoint</Application>
  <PresentationFormat>Произвольный</PresentationFormat>
  <Paragraphs>91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Технический стиль 16 х 9</vt:lpstr>
      <vt:lpstr>Какие материалы для  3D-печати действительно нужны?</vt:lpstr>
      <vt:lpstr>Где применяется 3D-печать?</vt:lpstr>
      <vt:lpstr>Сравнение объемов потребления материалов</vt:lpstr>
      <vt:lpstr>Примеры применения 3D-печати - медицина</vt:lpstr>
      <vt:lpstr>Примеры применения 3D-печати - инжиниринг</vt:lpstr>
      <vt:lpstr>Примеры применения 3D-печати - производство</vt:lpstr>
      <vt:lpstr>Какие материалы востребованы сейчас?</vt:lpstr>
      <vt:lpstr>Какие материалы востребованы сейчас?</vt:lpstr>
      <vt:lpstr>Какие материалы востребованы сейчас?</vt:lpstr>
      <vt:lpstr>Две масштабные потребности</vt:lpstr>
      <vt:lpstr>Что мы делаем?</vt:lpstr>
      <vt:lpstr>Что мы делаем?</vt:lpstr>
      <vt:lpstr>Что мы делаем?</vt:lpstr>
      <vt:lpstr>Что мы делаем?</vt:lpstr>
      <vt:lpstr>Что мы делаем?</vt:lpstr>
      <vt:lpstr>Что мы делаем?</vt:lpstr>
      <vt:lpstr>Почему мы делаем это хорошо?</vt:lpstr>
      <vt:lpstr>Почему мы делаем это хорошо?</vt:lpstr>
      <vt:lpstr>Почему мы делаем это хорошо?</vt:lpstr>
      <vt:lpstr>Почему мы делаем это хорошо?</vt:lpstr>
      <vt:lpstr>Почему мы делаем это хорошо?</vt:lpstr>
      <vt:lpstr>Почему мы делаем это хорошо?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материалы для  3D-печати действительно нужны?</dc:title>
  <dc:creator>Пользователь Windows</dc:creator>
  <cp:lastModifiedBy>Пользователь Windows</cp:lastModifiedBy>
  <cp:revision>24</cp:revision>
  <dcterms:created xsi:type="dcterms:W3CDTF">2018-10-04T14:48:00Z</dcterms:created>
  <dcterms:modified xsi:type="dcterms:W3CDTF">2018-10-09T06:57:18Z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